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84DD87-A95B-7455-999E-A01C4225B07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DC71B42-75A0-1EA9-8612-80591E7974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96C69C07-C5EB-EAC8-3145-96B04CE146B0}"/>
              </a:ext>
            </a:extLst>
          </p:cNvPr>
          <p:cNvSpPr>
            <a:spLocks noGrp="1"/>
          </p:cNvSpPr>
          <p:nvPr>
            <p:ph type="dt" sz="half" idx="10"/>
          </p:nvPr>
        </p:nvSpPr>
        <p:spPr/>
        <p:txBody>
          <a:bodyPr/>
          <a:lstStyle/>
          <a:p>
            <a:fld id="{A73640F6-D2CD-6B4F-9252-E88FC3484DD1}" type="datetimeFigureOut">
              <a:rPr kumimoji="1" lang="ja-JP" altLang="en-US" smtClean="0"/>
              <a:t>2024/8/15</a:t>
            </a:fld>
            <a:endParaRPr kumimoji="1" lang="ja-JP" altLang="en-US"/>
          </a:p>
        </p:txBody>
      </p:sp>
      <p:sp>
        <p:nvSpPr>
          <p:cNvPr id="5" name="フッター プレースホルダー 4">
            <a:extLst>
              <a:ext uri="{FF2B5EF4-FFF2-40B4-BE49-F238E27FC236}">
                <a16:creationId xmlns:a16="http://schemas.microsoft.com/office/drawing/2014/main" id="{BB746E11-DB40-DB05-7346-BA58EE00962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5D21FB8-3807-4B6F-8EE1-471B5325FE81}"/>
              </a:ext>
            </a:extLst>
          </p:cNvPr>
          <p:cNvSpPr>
            <a:spLocks noGrp="1"/>
          </p:cNvSpPr>
          <p:nvPr>
            <p:ph type="sldNum" sz="quarter" idx="12"/>
          </p:nvPr>
        </p:nvSpPr>
        <p:spPr/>
        <p:txBody>
          <a:bodyPr/>
          <a:lstStyle/>
          <a:p>
            <a:fld id="{CE6A89A7-1878-2B40-9378-6C1DA1A643AF}" type="slidenum">
              <a:rPr kumimoji="1" lang="ja-JP" altLang="en-US" smtClean="0"/>
              <a:t>‹#›</a:t>
            </a:fld>
            <a:endParaRPr kumimoji="1" lang="ja-JP" altLang="en-US"/>
          </a:p>
        </p:txBody>
      </p:sp>
    </p:spTree>
    <p:extLst>
      <p:ext uri="{BB962C8B-B14F-4D97-AF65-F5344CB8AC3E}">
        <p14:creationId xmlns:p14="http://schemas.microsoft.com/office/powerpoint/2010/main" val="656488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BA61B3-1A9D-DBF9-A8DA-0AB47D07FFE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5D4F60B-CC50-9C03-FD6B-D2B7A18D9DC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D073309-C9F3-2A1D-3B22-6F7311016A3A}"/>
              </a:ext>
            </a:extLst>
          </p:cNvPr>
          <p:cNvSpPr>
            <a:spLocks noGrp="1"/>
          </p:cNvSpPr>
          <p:nvPr>
            <p:ph type="dt" sz="half" idx="10"/>
          </p:nvPr>
        </p:nvSpPr>
        <p:spPr/>
        <p:txBody>
          <a:bodyPr/>
          <a:lstStyle/>
          <a:p>
            <a:fld id="{A73640F6-D2CD-6B4F-9252-E88FC3484DD1}" type="datetimeFigureOut">
              <a:rPr kumimoji="1" lang="ja-JP" altLang="en-US" smtClean="0"/>
              <a:t>2024/8/15</a:t>
            </a:fld>
            <a:endParaRPr kumimoji="1" lang="ja-JP" altLang="en-US"/>
          </a:p>
        </p:txBody>
      </p:sp>
      <p:sp>
        <p:nvSpPr>
          <p:cNvPr id="5" name="フッター プレースホルダー 4">
            <a:extLst>
              <a:ext uri="{FF2B5EF4-FFF2-40B4-BE49-F238E27FC236}">
                <a16:creationId xmlns:a16="http://schemas.microsoft.com/office/drawing/2014/main" id="{413600F4-A8B9-8F65-2D76-3D8F914AB59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94714AA-4A85-CB3B-E640-D7B79603DE09}"/>
              </a:ext>
            </a:extLst>
          </p:cNvPr>
          <p:cNvSpPr>
            <a:spLocks noGrp="1"/>
          </p:cNvSpPr>
          <p:nvPr>
            <p:ph type="sldNum" sz="quarter" idx="12"/>
          </p:nvPr>
        </p:nvSpPr>
        <p:spPr/>
        <p:txBody>
          <a:bodyPr/>
          <a:lstStyle/>
          <a:p>
            <a:fld id="{CE6A89A7-1878-2B40-9378-6C1DA1A643AF}" type="slidenum">
              <a:rPr kumimoji="1" lang="ja-JP" altLang="en-US" smtClean="0"/>
              <a:t>‹#›</a:t>
            </a:fld>
            <a:endParaRPr kumimoji="1" lang="ja-JP" altLang="en-US"/>
          </a:p>
        </p:txBody>
      </p:sp>
    </p:spTree>
    <p:extLst>
      <p:ext uri="{BB962C8B-B14F-4D97-AF65-F5344CB8AC3E}">
        <p14:creationId xmlns:p14="http://schemas.microsoft.com/office/powerpoint/2010/main" val="4141796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B73307-4FA7-8A03-8E3A-F16320E6AB8A}"/>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BECC40B-77C5-4E5D-E50B-C3BC625860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D64E9F6-5B7F-6AB7-8506-2D5EE1F9A7C2}"/>
              </a:ext>
            </a:extLst>
          </p:cNvPr>
          <p:cNvSpPr>
            <a:spLocks noGrp="1"/>
          </p:cNvSpPr>
          <p:nvPr>
            <p:ph type="dt" sz="half" idx="10"/>
          </p:nvPr>
        </p:nvSpPr>
        <p:spPr/>
        <p:txBody>
          <a:bodyPr/>
          <a:lstStyle/>
          <a:p>
            <a:fld id="{A73640F6-D2CD-6B4F-9252-E88FC3484DD1}" type="datetimeFigureOut">
              <a:rPr kumimoji="1" lang="ja-JP" altLang="en-US" smtClean="0"/>
              <a:t>2024/8/15</a:t>
            </a:fld>
            <a:endParaRPr kumimoji="1" lang="ja-JP" altLang="en-US"/>
          </a:p>
        </p:txBody>
      </p:sp>
      <p:sp>
        <p:nvSpPr>
          <p:cNvPr id="5" name="フッター プレースホルダー 4">
            <a:extLst>
              <a:ext uri="{FF2B5EF4-FFF2-40B4-BE49-F238E27FC236}">
                <a16:creationId xmlns:a16="http://schemas.microsoft.com/office/drawing/2014/main" id="{C0515E51-6CB8-0EDE-2595-1DC9FF2533F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4C92D85-BE73-6752-7E41-59C538EDE40B}"/>
              </a:ext>
            </a:extLst>
          </p:cNvPr>
          <p:cNvSpPr>
            <a:spLocks noGrp="1"/>
          </p:cNvSpPr>
          <p:nvPr>
            <p:ph type="sldNum" sz="quarter" idx="12"/>
          </p:nvPr>
        </p:nvSpPr>
        <p:spPr/>
        <p:txBody>
          <a:bodyPr/>
          <a:lstStyle/>
          <a:p>
            <a:fld id="{CE6A89A7-1878-2B40-9378-6C1DA1A643AF}" type="slidenum">
              <a:rPr kumimoji="1" lang="ja-JP" altLang="en-US" smtClean="0"/>
              <a:t>‹#›</a:t>
            </a:fld>
            <a:endParaRPr kumimoji="1" lang="ja-JP" altLang="en-US"/>
          </a:p>
        </p:txBody>
      </p:sp>
    </p:spTree>
    <p:extLst>
      <p:ext uri="{BB962C8B-B14F-4D97-AF65-F5344CB8AC3E}">
        <p14:creationId xmlns:p14="http://schemas.microsoft.com/office/powerpoint/2010/main" val="2740947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96C445-614D-513B-37ED-3561A8ECE92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B229E49-74FB-E45E-56A4-108F5FD9A1C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B354089-581C-9E56-4C86-3FA50E139E08}"/>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B9C6F74-4498-20C0-A208-F8970C85C1C3}"/>
              </a:ext>
            </a:extLst>
          </p:cNvPr>
          <p:cNvSpPr>
            <a:spLocks noGrp="1"/>
          </p:cNvSpPr>
          <p:nvPr>
            <p:ph type="dt" sz="half" idx="10"/>
          </p:nvPr>
        </p:nvSpPr>
        <p:spPr/>
        <p:txBody>
          <a:bodyPr/>
          <a:lstStyle/>
          <a:p>
            <a:fld id="{A73640F6-D2CD-6B4F-9252-E88FC3484DD1}" type="datetimeFigureOut">
              <a:rPr kumimoji="1" lang="ja-JP" altLang="en-US" smtClean="0"/>
              <a:t>2024/8/15</a:t>
            </a:fld>
            <a:endParaRPr kumimoji="1" lang="ja-JP" altLang="en-US"/>
          </a:p>
        </p:txBody>
      </p:sp>
      <p:sp>
        <p:nvSpPr>
          <p:cNvPr id="6" name="フッター プレースホルダー 5">
            <a:extLst>
              <a:ext uri="{FF2B5EF4-FFF2-40B4-BE49-F238E27FC236}">
                <a16:creationId xmlns:a16="http://schemas.microsoft.com/office/drawing/2014/main" id="{4387B02B-6D46-D0C3-91EC-E54A6AA3CFF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C79260A-AE00-26DE-2692-BACF622E0836}"/>
              </a:ext>
            </a:extLst>
          </p:cNvPr>
          <p:cNvSpPr>
            <a:spLocks noGrp="1"/>
          </p:cNvSpPr>
          <p:nvPr>
            <p:ph type="sldNum" sz="quarter" idx="12"/>
          </p:nvPr>
        </p:nvSpPr>
        <p:spPr/>
        <p:txBody>
          <a:bodyPr/>
          <a:lstStyle/>
          <a:p>
            <a:fld id="{CE6A89A7-1878-2B40-9378-6C1DA1A643AF}" type="slidenum">
              <a:rPr kumimoji="1" lang="ja-JP" altLang="en-US" smtClean="0"/>
              <a:t>‹#›</a:t>
            </a:fld>
            <a:endParaRPr kumimoji="1" lang="ja-JP" altLang="en-US"/>
          </a:p>
        </p:txBody>
      </p:sp>
    </p:spTree>
    <p:extLst>
      <p:ext uri="{BB962C8B-B14F-4D97-AF65-F5344CB8AC3E}">
        <p14:creationId xmlns:p14="http://schemas.microsoft.com/office/powerpoint/2010/main" val="1752450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D2850A-57C2-674F-C33C-695DB8534656}"/>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5144B69-5115-A72D-C8DE-3D13655C50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F855123-D6A3-0F2E-6954-9E998DA4E48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932963D-3D85-80E4-1F1C-0777152E01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00110BD-FE5E-C90F-B023-A192522A7E1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00245EC4-6824-0B3E-ADB2-6DDCB4855975}"/>
              </a:ext>
            </a:extLst>
          </p:cNvPr>
          <p:cNvSpPr>
            <a:spLocks noGrp="1"/>
          </p:cNvSpPr>
          <p:nvPr>
            <p:ph type="dt" sz="half" idx="10"/>
          </p:nvPr>
        </p:nvSpPr>
        <p:spPr/>
        <p:txBody>
          <a:bodyPr/>
          <a:lstStyle/>
          <a:p>
            <a:fld id="{A73640F6-D2CD-6B4F-9252-E88FC3484DD1}" type="datetimeFigureOut">
              <a:rPr kumimoji="1" lang="ja-JP" altLang="en-US" smtClean="0"/>
              <a:t>2024/8/15</a:t>
            </a:fld>
            <a:endParaRPr kumimoji="1" lang="ja-JP" altLang="en-US"/>
          </a:p>
        </p:txBody>
      </p:sp>
      <p:sp>
        <p:nvSpPr>
          <p:cNvPr id="8" name="フッター プレースホルダー 7">
            <a:extLst>
              <a:ext uri="{FF2B5EF4-FFF2-40B4-BE49-F238E27FC236}">
                <a16:creationId xmlns:a16="http://schemas.microsoft.com/office/drawing/2014/main" id="{D1A5AEB6-781D-37F7-1118-6C7470C3D4B6}"/>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55AB6F0-AAA0-57BB-2D08-B057183CF220}"/>
              </a:ext>
            </a:extLst>
          </p:cNvPr>
          <p:cNvSpPr>
            <a:spLocks noGrp="1"/>
          </p:cNvSpPr>
          <p:nvPr>
            <p:ph type="sldNum" sz="quarter" idx="12"/>
          </p:nvPr>
        </p:nvSpPr>
        <p:spPr/>
        <p:txBody>
          <a:bodyPr/>
          <a:lstStyle/>
          <a:p>
            <a:fld id="{CE6A89A7-1878-2B40-9378-6C1DA1A643AF}" type="slidenum">
              <a:rPr kumimoji="1" lang="ja-JP" altLang="en-US" smtClean="0"/>
              <a:t>‹#›</a:t>
            </a:fld>
            <a:endParaRPr kumimoji="1" lang="ja-JP" altLang="en-US"/>
          </a:p>
        </p:txBody>
      </p:sp>
    </p:spTree>
    <p:extLst>
      <p:ext uri="{BB962C8B-B14F-4D97-AF65-F5344CB8AC3E}">
        <p14:creationId xmlns:p14="http://schemas.microsoft.com/office/powerpoint/2010/main" val="3612850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5FECA3-E891-D4C7-09FE-FC1F9096800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98F46FC-3307-7C51-B512-2406C8268ECD}"/>
              </a:ext>
            </a:extLst>
          </p:cNvPr>
          <p:cNvSpPr>
            <a:spLocks noGrp="1"/>
          </p:cNvSpPr>
          <p:nvPr>
            <p:ph type="dt" sz="half" idx="10"/>
          </p:nvPr>
        </p:nvSpPr>
        <p:spPr/>
        <p:txBody>
          <a:bodyPr/>
          <a:lstStyle/>
          <a:p>
            <a:fld id="{A73640F6-D2CD-6B4F-9252-E88FC3484DD1}" type="datetimeFigureOut">
              <a:rPr kumimoji="1" lang="ja-JP" altLang="en-US" smtClean="0"/>
              <a:t>2024/8/15</a:t>
            </a:fld>
            <a:endParaRPr kumimoji="1" lang="ja-JP" altLang="en-US"/>
          </a:p>
        </p:txBody>
      </p:sp>
      <p:sp>
        <p:nvSpPr>
          <p:cNvPr id="4" name="フッター プレースホルダー 3">
            <a:extLst>
              <a:ext uri="{FF2B5EF4-FFF2-40B4-BE49-F238E27FC236}">
                <a16:creationId xmlns:a16="http://schemas.microsoft.com/office/drawing/2014/main" id="{12C208A8-ED5E-E902-0EDC-A9E6EB56E61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58247924-0882-C76C-B978-6E5FCDB9BAD5}"/>
              </a:ext>
            </a:extLst>
          </p:cNvPr>
          <p:cNvSpPr>
            <a:spLocks noGrp="1"/>
          </p:cNvSpPr>
          <p:nvPr>
            <p:ph type="sldNum" sz="quarter" idx="12"/>
          </p:nvPr>
        </p:nvSpPr>
        <p:spPr/>
        <p:txBody>
          <a:bodyPr/>
          <a:lstStyle/>
          <a:p>
            <a:fld id="{CE6A89A7-1878-2B40-9378-6C1DA1A643AF}" type="slidenum">
              <a:rPr kumimoji="1" lang="ja-JP" altLang="en-US" smtClean="0"/>
              <a:t>‹#›</a:t>
            </a:fld>
            <a:endParaRPr kumimoji="1" lang="ja-JP" altLang="en-US"/>
          </a:p>
        </p:txBody>
      </p:sp>
    </p:spTree>
    <p:extLst>
      <p:ext uri="{BB962C8B-B14F-4D97-AF65-F5344CB8AC3E}">
        <p14:creationId xmlns:p14="http://schemas.microsoft.com/office/powerpoint/2010/main" val="1922151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6B839CC-644B-385F-3EFB-C6C3DD01B155}"/>
              </a:ext>
            </a:extLst>
          </p:cNvPr>
          <p:cNvSpPr>
            <a:spLocks noGrp="1"/>
          </p:cNvSpPr>
          <p:nvPr>
            <p:ph type="dt" sz="half" idx="10"/>
          </p:nvPr>
        </p:nvSpPr>
        <p:spPr/>
        <p:txBody>
          <a:bodyPr/>
          <a:lstStyle/>
          <a:p>
            <a:fld id="{A73640F6-D2CD-6B4F-9252-E88FC3484DD1}" type="datetimeFigureOut">
              <a:rPr kumimoji="1" lang="ja-JP" altLang="en-US" smtClean="0"/>
              <a:t>2024/8/15</a:t>
            </a:fld>
            <a:endParaRPr kumimoji="1" lang="ja-JP" altLang="en-US"/>
          </a:p>
        </p:txBody>
      </p:sp>
      <p:sp>
        <p:nvSpPr>
          <p:cNvPr id="3" name="フッター プレースホルダー 2">
            <a:extLst>
              <a:ext uri="{FF2B5EF4-FFF2-40B4-BE49-F238E27FC236}">
                <a16:creationId xmlns:a16="http://schemas.microsoft.com/office/drawing/2014/main" id="{C8BD82EC-98D5-6CF9-785F-6C37D89D73E3}"/>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C67AABE-3954-318F-3056-8516C287C53A}"/>
              </a:ext>
            </a:extLst>
          </p:cNvPr>
          <p:cNvSpPr>
            <a:spLocks noGrp="1"/>
          </p:cNvSpPr>
          <p:nvPr>
            <p:ph type="sldNum" sz="quarter" idx="12"/>
          </p:nvPr>
        </p:nvSpPr>
        <p:spPr/>
        <p:txBody>
          <a:bodyPr/>
          <a:lstStyle/>
          <a:p>
            <a:fld id="{CE6A89A7-1878-2B40-9378-6C1DA1A643AF}" type="slidenum">
              <a:rPr kumimoji="1" lang="ja-JP" altLang="en-US" smtClean="0"/>
              <a:t>‹#›</a:t>
            </a:fld>
            <a:endParaRPr kumimoji="1" lang="ja-JP" altLang="en-US"/>
          </a:p>
        </p:txBody>
      </p:sp>
    </p:spTree>
    <p:extLst>
      <p:ext uri="{BB962C8B-B14F-4D97-AF65-F5344CB8AC3E}">
        <p14:creationId xmlns:p14="http://schemas.microsoft.com/office/powerpoint/2010/main" val="716517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88FE55-E62C-5CA3-440B-648762CBC3A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2EDE43A-A65B-40F7-FB4C-7AC8FC8673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7EF95E9-A6BB-5084-7D5D-0F0EA40E10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B518704-7B78-220D-D2EC-F5C68D40A32F}"/>
              </a:ext>
            </a:extLst>
          </p:cNvPr>
          <p:cNvSpPr>
            <a:spLocks noGrp="1"/>
          </p:cNvSpPr>
          <p:nvPr>
            <p:ph type="dt" sz="half" idx="10"/>
          </p:nvPr>
        </p:nvSpPr>
        <p:spPr/>
        <p:txBody>
          <a:bodyPr/>
          <a:lstStyle/>
          <a:p>
            <a:fld id="{A73640F6-D2CD-6B4F-9252-E88FC3484DD1}" type="datetimeFigureOut">
              <a:rPr kumimoji="1" lang="ja-JP" altLang="en-US" smtClean="0"/>
              <a:t>2024/8/15</a:t>
            </a:fld>
            <a:endParaRPr kumimoji="1" lang="ja-JP" altLang="en-US"/>
          </a:p>
        </p:txBody>
      </p:sp>
      <p:sp>
        <p:nvSpPr>
          <p:cNvPr id="6" name="フッター プレースホルダー 5">
            <a:extLst>
              <a:ext uri="{FF2B5EF4-FFF2-40B4-BE49-F238E27FC236}">
                <a16:creationId xmlns:a16="http://schemas.microsoft.com/office/drawing/2014/main" id="{C0E33B3D-E4F7-DB23-828F-6EDD8710505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3885ACF-E36A-0B7D-FAA1-8FAA9BA7BEFD}"/>
              </a:ext>
            </a:extLst>
          </p:cNvPr>
          <p:cNvSpPr>
            <a:spLocks noGrp="1"/>
          </p:cNvSpPr>
          <p:nvPr>
            <p:ph type="sldNum" sz="quarter" idx="12"/>
          </p:nvPr>
        </p:nvSpPr>
        <p:spPr/>
        <p:txBody>
          <a:bodyPr/>
          <a:lstStyle/>
          <a:p>
            <a:fld id="{CE6A89A7-1878-2B40-9378-6C1DA1A643AF}" type="slidenum">
              <a:rPr kumimoji="1" lang="ja-JP" altLang="en-US" smtClean="0"/>
              <a:t>‹#›</a:t>
            </a:fld>
            <a:endParaRPr kumimoji="1" lang="ja-JP" altLang="en-US"/>
          </a:p>
        </p:txBody>
      </p:sp>
    </p:spTree>
    <p:extLst>
      <p:ext uri="{BB962C8B-B14F-4D97-AF65-F5344CB8AC3E}">
        <p14:creationId xmlns:p14="http://schemas.microsoft.com/office/powerpoint/2010/main" val="3681529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4D0106-537E-E33B-439C-1916A1316C8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EBDD2C2-8AEB-72F7-B14D-D9EE4F0763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76EFF35-AF7D-2F91-B954-4CE0EF01FB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957F330-15CC-2705-394C-486E6E5B2470}"/>
              </a:ext>
            </a:extLst>
          </p:cNvPr>
          <p:cNvSpPr>
            <a:spLocks noGrp="1"/>
          </p:cNvSpPr>
          <p:nvPr>
            <p:ph type="dt" sz="half" idx="10"/>
          </p:nvPr>
        </p:nvSpPr>
        <p:spPr/>
        <p:txBody>
          <a:bodyPr/>
          <a:lstStyle/>
          <a:p>
            <a:fld id="{A73640F6-D2CD-6B4F-9252-E88FC3484DD1}" type="datetimeFigureOut">
              <a:rPr kumimoji="1" lang="ja-JP" altLang="en-US" smtClean="0"/>
              <a:t>2024/8/15</a:t>
            </a:fld>
            <a:endParaRPr kumimoji="1" lang="ja-JP" altLang="en-US"/>
          </a:p>
        </p:txBody>
      </p:sp>
      <p:sp>
        <p:nvSpPr>
          <p:cNvPr id="6" name="フッター プレースホルダー 5">
            <a:extLst>
              <a:ext uri="{FF2B5EF4-FFF2-40B4-BE49-F238E27FC236}">
                <a16:creationId xmlns:a16="http://schemas.microsoft.com/office/drawing/2014/main" id="{2A56ECD4-8873-271B-8279-3E09A28CB41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24B9D63-1B14-D1C1-F8E7-F7AF35856ACE}"/>
              </a:ext>
            </a:extLst>
          </p:cNvPr>
          <p:cNvSpPr>
            <a:spLocks noGrp="1"/>
          </p:cNvSpPr>
          <p:nvPr>
            <p:ph type="sldNum" sz="quarter" idx="12"/>
          </p:nvPr>
        </p:nvSpPr>
        <p:spPr/>
        <p:txBody>
          <a:bodyPr/>
          <a:lstStyle/>
          <a:p>
            <a:fld id="{CE6A89A7-1878-2B40-9378-6C1DA1A643AF}" type="slidenum">
              <a:rPr kumimoji="1" lang="ja-JP" altLang="en-US" smtClean="0"/>
              <a:t>‹#›</a:t>
            </a:fld>
            <a:endParaRPr kumimoji="1" lang="ja-JP" altLang="en-US"/>
          </a:p>
        </p:txBody>
      </p:sp>
    </p:spTree>
    <p:extLst>
      <p:ext uri="{BB962C8B-B14F-4D97-AF65-F5344CB8AC3E}">
        <p14:creationId xmlns:p14="http://schemas.microsoft.com/office/powerpoint/2010/main" val="1740751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AE6850-4FB3-9DA2-3CE6-6A45B127B74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147251A-791D-CBF3-3453-0DBD1888BA7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05D884A-45A4-CEE0-305A-4CBCDEEE1F8A}"/>
              </a:ext>
            </a:extLst>
          </p:cNvPr>
          <p:cNvSpPr>
            <a:spLocks noGrp="1"/>
          </p:cNvSpPr>
          <p:nvPr>
            <p:ph type="dt" sz="half" idx="10"/>
          </p:nvPr>
        </p:nvSpPr>
        <p:spPr/>
        <p:txBody>
          <a:bodyPr/>
          <a:lstStyle/>
          <a:p>
            <a:fld id="{A73640F6-D2CD-6B4F-9252-E88FC3484DD1}" type="datetimeFigureOut">
              <a:rPr kumimoji="1" lang="ja-JP" altLang="en-US" smtClean="0"/>
              <a:t>2024/8/15</a:t>
            </a:fld>
            <a:endParaRPr kumimoji="1" lang="ja-JP" altLang="en-US"/>
          </a:p>
        </p:txBody>
      </p:sp>
      <p:sp>
        <p:nvSpPr>
          <p:cNvPr id="5" name="フッター プレースホルダー 4">
            <a:extLst>
              <a:ext uri="{FF2B5EF4-FFF2-40B4-BE49-F238E27FC236}">
                <a16:creationId xmlns:a16="http://schemas.microsoft.com/office/drawing/2014/main" id="{9577462B-93D7-9921-F4BA-08714689E2B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FD239C8-FCA8-C77C-88D1-E6866D14B502}"/>
              </a:ext>
            </a:extLst>
          </p:cNvPr>
          <p:cNvSpPr>
            <a:spLocks noGrp="1"/>
          </p:cNvSpPr>
          <p:nvPr>
            <p:ph type="sldNum" sz="quarter" idx="12"/>
          </p:nvPr>
        </p:nvSpPr>
        <p:spPr/>
        <p:txBody>
          <a:bodyPr/>
          <a:lstStyle/>
          <a:p>
            <a:fld id="{CE6A89A7-1878-2B40-9378-6C1DA1A643AF}" type="slidenum">
              <a:rPr kumimoji="1" lang="ja-JP" altLang="en-US" smtClean="0"/>
              <a:t>‹#›</a:t>
            </a:fld>
            <a:endParaRPr kumimoji="1" lang="ja-JP" altLang="en-US"/>
          </a:p>
        </p:txBody>
      </p:sp>
    </p:spTree>
    <p:extLst>
      <p:ext uri="{BB962C8B-B14F-4D97-AF65-F5344CB8AC3E}">
        <p14:creationId xmlns:p14="http://schemas.microsoft.com/office/powerpoint/2010/main" val="368860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050BD43-A8BA-6671-FC86-9884E3CD45A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3866E45-E229-9F35-0A4B-EBF267A4D98B}"/>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3D0D837-4C78-3B69-741A-FFDD059E5726}"/>
              </a:ext>
            </a:extLst>
          </p:cNvPr>
          <p:cNvSpPr>
            <a:spLocks noGrp="1"/>
          </p:cNvSpPr>
          <p:nvPr>
            <p:ph type="dt" sz="half" idx="10"/>
          </p:nvPr>
        </p:nvSpPr>
        <p:spPr/>
        <p:txBody>
          <a:bodyPr/>
          <a:lstStyle/>
          <a:p>
            <a:fld id="{A73640F6-D2CD-6B4F-9252-E88FC3484DD1}" type="datetimeFigureOut">
              <a:rPr kumimoji="1" lang="ja-JP" altLang="en-US" smtClean="0"/>
              <a:t>2024/8/15</a:t>
            </a:fld>
            <a:endParaRPr kumimoji="1" lang="ja-JP" altLang="en-US"/>
          </a:p>
        </p:txBody>
      </p:sp>
      <p:sp>
        <p:nvSpPr>
          <p:cNvPr id="5" name="フッター プレースホルダー 4">
            <a:extLst>
              <a:ext uri="{FF2B5EF4-FFF2-40B4-BE49-F238E27FC236}">
                <a16:creationId xmlns:a16="http://schemas.microsoft.com/office/drawing/2014/main" id="{90105DE9-8A79-D188-9C01-D8E11FCE6E5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0DFF089-4318-A694-DAD6-8BF25C6D58BB}"/>
              </a:ext>
            </a:extLst>
          </p:cNvPr>
          <p:cNvSpPr>
            <a:spLocks noGrp="1"/>
          </p:cNvSpPr>
          <p:nvPr>
            <p:ph type="sldNum" sz="quarter" idx="12"/>
          </p:nvPr>
        </p:nvSpPr>
        <p:spPr/>
        <p:txBody>
          <a:bodyPr/>
          <a:lstStyle/>
          <a:p>
            <a:fld id="{CE6A89A7-1878-2B40-9378-6C1DA1A643AF}" type="slidenum">
              <a:rPr kumimoji="1" lang="ja-JP" altLang="en-US" smtClean="0"/>
              <a:t>‹#›</a:t>
            </a:fld>
            <a:endParaRPr kumimoji="1" lang="ja-JP" altLang="en-US"/>
          </a:p>
        </p:txBody>
      </p:sp>
    </p:spTree>
    <p:extLst>
      <p:ext uri="{BB962C8B-B14F-4D97-AF65-F5344CB8AC3E}">
        <p14:creationId xmlns:p14="http://schemas.microsoft.com/office/powerpoint/2010/main" val="1224264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A25ABDE-6874-94DB-7263-4AFF089A95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0624D24-DABC-B267-1FB3-D84117FC00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7661228-1B94-D34A-46A7-21C8FB494D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73640F6-D2CD-6B4F-9252-E88FC3484DD1}" type="datetimeFigureOut">
              <a:rPr kumimoji="1" lang="ja-JP" altLang="en-US" smtClean="0"/>
              <a:t>2024/8/15</a:t>
            </a:fld>
            <a:endParaRPr kumimoji="1" lang="ja-JP" altLang="en-US"/>
          </a:p>
        </p:txBody>
      </p:sp>
      <p:sp>
        <p:nvSpPr>
          <p:cNvPr id="5" name="フッター プレースホルダー 4">
            <a:extLst>
              <a:ext uri="{FF2B5EF4-FFF2-40B4-BE49-F238E27FC236}">
                <a16:creationId xmlns:a16="http://schemas.microsoft.com/office/drawing/2014/main" id="{1A5C0988-A6AC-3D1D-4AA4-15003707DE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ABC9800-08D0-4828-A3C2-C43F8123EA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6A89A7-1878-2B40-9378-6C1DA1A643AF}" type="slidenum">
              <a:rPr kumimoji="1" lang="ja-JP" altLang="en-US" smtClean="0"/>
              <a:t>‹#›</a:t>
            </a:fld>
            <a:endParaRPr kumimoji="1" lang="ja-JP" altLang="en-US"/>
          </a:p>
        </p:txBody>
      </p:sp>
    </p:spTree>
    <p:extLst>
      <p:ext uri="{BB962C8B-B14F-4D97-AF65-F5344CB8AC3E}">
        <p14:creationId xmlns:p14="http://schemas.microsoft.com/office/powerpoint/2010/main" val="336923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B28111-2C63-3D70-E7A7-1BD7C36F1AE3}"/>
              </a:ext>
            </a:extLst>
          </p:cNvPr>
          <p:cNvSpPr>
            <a:spLocks noGrp="1"/>
          </p:cNvSpPr>
          <p:nvPr>
            <p:ph type="ctrTitle"/>
          </p:nvPr>
        </p:nvSpPr>
        <p:spPr/>
        <p:txBody>
          <a:bodyPr/>
          <a:lstStyle/>
          <a:p>
            <a:endParaRPr kumimoji="1" lang="ja-JP" altLang="en-US"/>
          </a:p>
        </p:txBody>
      </p:sp>
      <p:sp>
        <p:nvSpPr>
          <p:cNvPr id="3" name="字幕 2">
            <a:extLst>
              <a:ext uri="{FF2B5EF4-FFF2-40B4-BE49-F238E27FC236}">
                <a16:creationId xmlns:a16="http://schemas.microsoft.com/office/drawing/2014/main" id="{4354E375-D728-E37E-8D01-6CC0F3BF9719}"/>
              </a:ext>
            </a:extLst>
          </p:cNvPr>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813696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CC6FFA-C004-E9AC-614F-309D2978CECB}"/>
              </a:ext>
            </a:extLst>
          </p:cNvPr>
          <p:cNvSpPr>
            <a:spLocks noGrp="1"/>
          </p:cNvSpPr>
          <p:nvPr>
            <p:ph type="title"/>
          </p:nvPr>
        </p:nvSpPr>
        <p:spPr/>
        <p:txBody>
          <a:bodyPr/>
          <a:lstStyle/>
          <a:p>
            <a:r>
              <a:rPr kumimoji="1" lang="ja-JP" altLang="en-US"/>
              <a:t>ロシアへの越境攻撃　ゼレンスキー大統領「目標に到達しつつある」</a:t>
            </a:r>
          </a:p>
        </p:txBody>
      </p:sp>
      <p:sp>
        <p:nvSpPr>
          <p:cNvPr id="3" name="コンテンツ プレースホルダー 2">
            <a:extLst>
              <a:ext uri="{FF2B5EF4-FFF2-40B4-BE49-F238E27FC236}">
                <a16:creationId xmlns:a16="http://schemas.microsoft.com/office/drawing/2014/main" id="{98131DAE-5D6C-E9DB-6205-633CACFF6662}"/>
              </a:ext>
            </a:extLst>
          </p:cNvPr>
          <p:cNvSpPr>
            <a:spLocks noGrp="1"/>
          </p:cNvSpPr>
          <p:nvPr>
            <p:ph idx="1"/>
          </p:nvPr>
        </p:nvSpPr>
        <p:spPr/>
        <p:txBody>
          <a:bodyPr>
            <a:normAutofit fontScale="62500" lnSpcReduction="20000"/>
          </a:bodyPr>
          <a:lstStyle/>
          <a:p>
            <a:r>
              <a:rPr kumimoji="1" lang="ja-JP" altLang="en-US"/>
              <a:t>ロシア西部への越境攻撃をめぐり、ウクライナのゼレンスキー大統領は「戦略的な目標に到達しつつある」と述べ、成果を強調しました。</a:t>
            </a:r>
          </a:p>
          <a:p>
            <a:endParaRPr kumimoji="1" lang="ja-JP" altLang="en-US"/>
          </a:p>
          <a:p>
            <a:r>
              <a:rPr kumimoji="1" lang="ja-JP" altLang="en-US"/>
              <a:t>ゼレンスキー大統領は</a:t>
            </a:r>
            <a:r>
              <a:rPr kumimoji="1" lang="en-US" altLang="ja-JP" dirty="0"/>
              <a:t>14</a:t>
            </a:r>
            <a:r>
              <a:rPr kumimoji="1" lang="ja-JP" altLang="en-US"/>
              <a:t>日に公開したビデオ演説で、ロシア西部への越境攻撃について「クルスク州での前進は順調であり、戦略的な目標に到達しつつある」と成果を強調したうえで、「わが国の</a:t>
            </a:r>
            <a:r>
              <a:rPr kumimoji="1" lang="en-US" altLang="ja-JP" dirty="0"/>
              <a:t>『</a:t>
            </a:r>
            <a:r>
              <a:rPr kumimoji="1" lang="ja-JP" altLang="en-US"/>
              <a:t>交換の資金</a:t>
            </a:r>
            <a:r>
              <a:rPr kumimoji="1" lang="en-US" altLang="ja-JP" dirty="0"/>
              <a:t>』</a:t>
            </a:r>
            <a:r>
              <a:rPr kumimoji="1" lang="ja-JP" altLang="en-US"/>
              <a:t>も大幅に補充された」と述べました。</a:t>
            </a:r>
          </a:p>
          <a:p>
            <a:endParaRPr kumimoji="1" lang="ja-JP" altLang="en-US"/>
          </a:p>
          <a:p>
            <a:r>
              <a:rPr kumimoji="1" lang="ja-JP" altLang="en-US"/>
              <a:t>また、</a:t>
            </a:r>
            <a:r>
              <a:rPr kumimoji="1" lang="en-US" altLang="ja-JP" dirty="0"/>
              <a:t>SNS</a:t>
            </a:r>
            <a:r>
              <a:rPr kumimoji="1" lang="ja-JP" altLang="en-US"/>
              <a:t>では「クルスク州の様々な地域で、</a:t>
            </a:r>
            <a:r>
              <a:rPr kumimoji="1" lang="en-US" altLang="ja-JP" dirty="0"/>
              <a:t>1</a:t>
            </a:r>
            <a:r>
              <a:rPr kumimoji="1" lang="ja-JP" altLang="en-US"/>
              <a:t>キロから</a:t>
            </a:r>
            <a:r>
              <a:rPr kumimoji="1" lang="en-US" altLang="ja-JP" dirty="0"/>
              <a:t>2</a:t>
            </a:r>
            <a:r>
              <a:rPr kumimoji="1" lang="ja-JP" altLang="en-US"/>
              <a:t>キロ前進し、</a:t>
            </a:r>
            <a:r>
              <a:rPr kumimoji="1" lang="en-US" altLang="ja-JP" dirty="0"/>
              <a:t>100</a:t>
            </a:r>
            <a:r>
              <a:rPr kumimoji="1" lang="ja-JP" altLang="en-US"/>
              <a:t>人以上のロシア兵を捕虜にした」と成果を強調しています。</a:t>
            </a:r>
          </a:p>
          <a:p>
            <a:endParaRPr kumimoji="1" lang="ja-JP" altLang="en-US"/>
          </a:p>
          <a:p>
            <a:r>
              <a:rPr kumimoji="1" lang="ja-JP" altLang="en-US"/>
              <a:t>ゼレンスキー氏は「交換の資金」が何を意味するのか明らかにしていませんが、越境攻撃の成果をロシアとの取引に利用したいとの狙いがあるとみられます。</a:t>
            </a:r>
          </a:p>
          <a:p>
            <a:endParaRPr kumimoji="1" lang="ja-JP" altLang="en-US"/>
          </a:p>
          <a:p>
            <a:r>
              <a:rPr kumimoji="1" lang="ja-JP" altLang="en-US"/>
              <a:t>こうしたなか、ベレシチューク副首相は</a:t>
            </a:r>
            <a:r>
              <a:rPr kumimoji="1" lang="en-US" altLang="ja-JP" dirty="0"/>
              <a:t>SNS</a:t>
            </a:r>
            <a:r>
              <a:rPr kumimoji="1" lang="ja-JP" altLang="en-US"/>
              <a:t>で、クルスク州の一部地域に「緩衝地帯」を設けたうえで、民間人がロシアとウクライナのいずれにも避難できるよう「人道回廊」を設置する方針だと明らかにしました。人道状況を確認するため、国際機関の立ち入りも計画しているとしています。</a:t>
            </a:r>
          </a:p>
        </p:txBody>
      </p:sp>
    </p:spTree>
    <p:extLst>
      <p:ext uri="{BB962C8B-B14F-4D97-AF65-F5344CB8AC3E}">
        <p14:creationId xmlns:p14="http://schemas.microsoft.com/office/powerpoint/2010/main" val="351258276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255</Words>
  <Application>Microsoft Macintosh PowerPoint</Application>
  <PresentationFormat>ワイド画面</PresentationFormat>
  <Paragraphs>10</Paragraphs>
  <Slides>2</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游ゴシック</vt:lpstr>
      <vt:lpstr>游ゴシック Light</vt:lpstr>
      <vt:lpstr>Arial</vt:lpstr>
      <vt:lpstr>Office テーマ</vt:lpstr>
      <vt:lpstr>PowerPoint プレゼンテーション</vt:lpstr>
      <vt:lpstr>ロシアへの越境攻撃　ゼレンスキー大統領「目標に到達しつつある」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関口 宏司</dc:creator>
  <cp:lastModifiedBy>関口 宏司</cp:lastModifiedBy>
  <cp:revision>1</cp:revision>
  <dcterms:created xsi:type="dcterms:W3CDTF">2024-08-15T00:54:45Z</dcterms:created>
  <dcterms:modified xsi:type="dcterms:W3CDTF">2024-08-15T00:55:59Z</dcterms:modified>
</cp:coreProperties>
</file>