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6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520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375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9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73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99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3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54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69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35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35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E2222-E6F7-428D-AFC9-8BC6D4A162BF}" type="datetimeFigureOut">
              <a:rPr kumimoji="1" lang="ja-JP" altLang="en-US" smtClean="0"/>
              <a:t>2024/8/11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CB5E3-F221-4098-9996-6FAE8381D3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54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mtClean="0"/>
              <a:t>パワポで書かれた文書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457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パワポで書かれた文書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パワポで書かれた文書</dc:title>
  <dc:creator>khara</dc:creator>
  <cp:lastModifiedBy>khara</cp:lastModifiedBy>
  <cp:revision>1</cp:revision>
  <dcterms:created xsi:type="dcterms:W3CDTF">2024-08-11T07:43:06Z</dcterms:created>
  <dcterms:modified xsi:type="dcterms:W3CDTF">2024-08-11T07:43:57Z</dcterms:modified>
</cp:coreProperties>
</file>